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DC5336-9338-4B3F-8D78-13E7C6E38C9A}" v="18" dt="2021-12-13T10:48:14.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illis" userId="0b0ad11a-856f-4331-adee-e3e24fdc84d2" providerId="ADAL" clId="{38DC5336-9338-4B3F-8D78-13E7C6E38C9A}"/>
    <pc:docChg chg="undo custSel addSld modSld">
      <pc:chgData name="Jamie Willis" userId="0b0ad11a-856f-4331-adee-e3e24fdc84d2" providerId="ADAL" clId="{38DC5336-9338-4B3F-8D78-13E7C6E38C9A}" dt="2021-12-13T10:50:28.030" v="289" actId="12788"/>
      <pc:docMkLst>
        <pc:docMk/>
      </pc:docMkLst>
      <pc:sldChg chg="addSp delSp modSp mod">
        <pc:chgData name="Jamie Willis" userId="0b0ad11a-856f-4331-adee-e3e24fdc84d2" providerId="ADAL" clId="{38DC5336-9338-4B3F-8D78-13E7C6E38C9A}" dt="2021-12-13T10:50:28.030" v="289" actId="12788"/>
        <pc:sldMkLst>
          <pc:docMk/>
          <pc:sldMk cId="3160520777" sldId="256"/>
        </pc:sldMkLst>
        <pc:spChg chg="add del mod">
          <ac:chgData name="Jamie Willis" userId="0b0ad11a-856f-4331-adee-e3e24fdc84d2" providerId="ADAL" clId="{38DC5336-9338-4B3F-8D78-13E7C6E38C9A}" dt="2021-12-13T10:32:20.830" v="10" actId="478"/>
          <ac:spMkLst>
            <pc:docMk/>
            <pc:sldMk cId="3160520777" sldId="256"/>
            <ac:spMk id="2" creationId="{2A22C5E0-39F8-4C9B-A2E4-37612DD72295}"/>
          </ac:spMkLst>
        </pc:spChg>
        <pc:spChg chg="add mod ord">
          <ac:chgData name="Jamie Willis" userId="0b0ad11a-856f-4331-adee-e3e24fdc84d2" providerId="ADAL" clId="{38DC5336-9338-4B3F-8D78-13E7C6E38C9A}" dt="2021-12-13T10:50:10.229" v="285" actId="1036"/>
          <ac:spMkLst>
            <pc:docMk/>
            <pc:sldMk cId="3160520777" sldId="256"/>
            <ac:spMk id="3" creationId="{3D940055-FCBA-46EF-A4D9-DEBEBD66C96F}"/>
          </ac:spMkLst>
        </pc:spChg>
        <pc:spChg chg="mod ord">
          <ac:chgData name="Jamie Willis" userId="0b0ad11a-856f-4331-adee-e3e24fdc84d2" providerId="ADAL" clId="{38DC5336-9338-4B3F-8D78-13E7C6E38C9A}" dt="2021-12-13T10:50:01.284" v="282" actId="12789"/>
          <ac:spMkLst>
            <pc:docMk/>
            <pc:sldMk cId="3160520777" sldId="256"/>
            <ac:spMk id="4" creationId="{00000000-0000-0000-0000-000000000000}"/>
          </ac:spMkLst>
        </pc:spChg>
        <pc:spChg chg="mod">
          <ac:chgData name="Jamie Willis" userId="0b0ad11a-856f-4331-adee-e3e24fdc84d2" providerId="ADAL" clId="{38DC5336-9338-4B3F-8D78-13E7C6E38C9A}" dt="2021-12-13T10:41:19.059" v="130" actId="1076"/>
          <ac:spMkLst>
            <pc:docMk/>
            <pc:sldMk cId="3160520777" sldId="256"/>
            <ac:spMk id="6" creationId="{00000000-0000-0000-0000-000000000000}"/>
          </ac:spMkLst>
        </pc:spChg>
        <pc:spChg chg="mod">
          <ac:chgData name="Jamie Willis" userId="0b0ad11a-856f-4331-adee-e3e24fdc84d2" providerId="ADAL" clId="{38DC5336-9338-4B3F-8D78-13E7C6E38C9A}" dt="2021-12-13T10:41:15.614" v="129" actId="1036"/>
          <ac:spMkLst>
            <pc:docMk/>
            <pc:sldMk cId="3160520777" sldId="256"/>
            <ac:spMk id="7" creationId="{00000000-0000-0000-0000-000000000000}"/>
          </ac:spMkLst>
        </pc:spChg>
        <pc:spChg chg="mod">
          <ac:chgData name="Jamie Willis" userId="0b0ad11a-856f-4331-adee-e3e24fdc84d2" providerId="ADAL" clId="{38DC5336-9338-4B3F-8D78-13E7C6E38C9A}" dt="2021-12-13T10:41:22.010" v="131" actId="1076"/>
          <ac:spMkLst>
            <pc:docMk/>
            <pc:sldMk cId="3160520777" sldId="256"/>
            <ac:spMk id="8" creationId="{00000000-0000-0000-0000-000000000000}"/>
          </ac:spMkLst>
        </pc:spChg>
        <pc:spChg chg="mod">
          <ac:chgData name="Jamie Willis" userId="0b0ad11a-856f-4331-adee-e3e24fdc84d2" providerId="ADAL" clId="{38DC5336-9338-4B3F-8D78-13E7C6E38C9A}" dt="2021-12-13T10:44:36.712" v="164" actId="1036"/>
          <ac:spMkLst>
            <pc:docMk/>
            <pc:sldMk cId="3160520777" sldId="256"/>
            <ac:spMk id="9" creationId="{00000000-0000-0000-0000-000000000000}"/>
          </ac:spMkLst>
        </pc:spChg>
        <pc:spChg chg="mod">
          <ac:chgData name="Jamie Willis" userId="0b0ad11a-856f-4331-adee-e3e24fdc84d2" providerId="ADAL" clId="{38DC5336-9338-4B3F-8D78-13E7C6E38C9A}" dt="2021-12-13T10:43:31.362" v="156" actId="1076"/>
          <ac:spMkLst>
            <pc:docMk/>
            <pc:sldMk cId="3160520777" sldId="256"/>
            <ac:spMk id="10" creationId="{00000000-0000-0000-0000-000000000000}"/>
          </ac:spMkLst>
        </pc:spChg>
        <pc:spChg chg="mod">
          <ac:chgData name="Jamie Willis" userId="0b0ad11a-856f-4331-adee-e3e24fdc84d2" providerId="ADAL" clId="{38DC5336-9338-4B3F-8D78-13E7C6E38C9A}" dt="2021-12-13T10:44:36.712" v="164" actId="1036"/>
          <ac:spMkLst>
            <pc:docMk/>
            <pc:sldMk cId="3160520777" sldId="256"/>
            <ac:spMk id="11" creationId="{00000000-0000-0000-0000-000000000000}"/>
          </ac:spMkLst>
        </pc:spChg>
        <pc:spChg chg="mod">
          <ac:chgData name="Jamie Willis" userId="0b0ad11a-856f-4331-adee-e3e24fdc84d2" providerId="ADAL" clId="{38DC5336-9338-4B3F-8D78-13E7C6E38C9A}" dt="2021-12-13T10:44:36.712" v="164" actId="1036"/>
          <ac:spMkLst>
            <pc:docMk/>
            <pc:sldMk cId="3160520777" sldId="256"/>
            <ac:spMk id="12" creationId="{00000000-0000-0000-0000-000000000000}"/>
          </ac:spMkLst>
        </pc:spChg>
        <pc:spChg chg="mod">
          <ac:chgData name="Jamie Willis" userId="0b0ad11a-856f-4331-adee-e3e24fdc84d2" providerId="ADAL" clId="{38DC5336-9338-4B3F-8D78-13E7C6E38C9A}" dt="2021-12-13T10:50:28.030" v="289" actId="12788"/>
          <ac:spMkLst>
            <pc:docMk/>
            <pc:sldMk cId="3160520777" sldId="256"/>
            <ac:spMk id="13" creationId="{00000000-0000-0000-0000-000000000000}"/>
          </ac:spMkLst>
        </pc:spChg>
        <pc:spChg chg="add mod">
          <ac:chgData name="Jamie Willis" userId="0b0ad11a-856f-4331-adee-e3e24fdc84d2" providerId="ADAL" clId="{38DC5336-9338-4B3F-8D78-13E7C6E38C9A}" dt="2021-12-13T10:43:44.071" v="162" actId="20577"/>
          <ac:spMkLst>
            <pc:docMk/>
            <pc:sldMk cId="3160520777" sldId="256"/>
            <ac:spMk id="18" creationId="{8502BCEA-EAAF-42DA-A860-2D05701C5EB9}"/>
          </ac:spMkLst>
        </pc:spChg>
        <pc:spChg chg="add mod">
          <ac:chgData name="Jamie Willis" userId="0b0ad11a-856f-4331-adee-e3e24fdc84d2" providerId="ADAL" clId="{38DC5336-9338-4B3F-8D78-13E7C6E38C9A}" dt="2021-12-13T10:44:36.712" v="164" actId="1036"/>
          <ac:spMkLst>
            <pc:docMk/>
            <pc:sldMk cId="3160520777" sldId="256"/>
            <ac:spMk id="19" creationId="{5AB7D03E-2F0E-44A1-B305-6F281E69551F}"/>
          </ac:spMkLst>
        </pc:spChg>
        <pc:spChg chg="add mod">
          <ac:chgData name="Jamie Willis" userId="0b0ad11a-856f-4331-adee-e3e24fdc84d2" providerId="ADAL" clId="{38DC5336-9338-4B3F-8D78-13E7C6E38C9A}" dt="2021-12-13T10:43:34.896" v="157" actId="1076"/>
          <ac:spMkLst>
            <pc:docMk/>
            <pc:sldMk cId="3160520777" sldId="256"/>
            <ac:spMk id="20" creationId="{75731CC4-A29F-4A68-A613-114CEE720A92}"/>
          </ac:spMkLst>
        </pc:spChg>
        <pc:picChg chg="del">
          <ac:chgData name="Jamie Willis" userId="0b0ad11a-856f-4331-adee-e3e24fdc84d2" providerId="ADAL" clId="{38DC5336-9338-4B3F-8D78-13E7C6E38C9A}" dt="2021-12-13T10:33:00.775" v="20" actId="478"/>
          <ac:picMkLst>
            <pc:docMk/>
            <pc:sldMk cId="3160520777" sldId="256"/>
            <ac:picMk id="1031" creationId="{00000000-0000-0000-0000-000000000000}"/>
          </ac:picMkLst>
        </pc:picChg>
        <pc:picChg chg="del">
          <ac:chgData name="Jamie Willis" userId="0b0ad11a-856f-4331-adee-e3e24fdc84d2" providerId="ADAL" clId="{38DC5336-9338-4B3F-8D78-13E7C6E38C9A}" dt="2021-12-13T10:32:04.730" v="3" actId="478"/>
          <ac:picMkLst>
            <pc:docMk/>
            <pc:sldMk cId="3160520777" sldId="256"/>
            <ac:picMk id="1032" creationId="{00000000-0000-0000-0000-000000000000}"/>
          </ac:picMkLst>
        </pc:picChg>
        <pc:picChg chg="del">
          <ac:chgData name="Jamie Willis" userId="0b0ad11a-856f-4331-adee-e3e24fdc84d2" providerId="ADAL" clId="{38DC5336-9338-4B3F-8D78-13E7C6E38C9A}" dt="2021-12-13T10:32:04.063" v="2" actId="478"/>
          <ac:picMkLst>
            <pc:docMk/>
            <pc:sldMk cId="3160520777" sldId="256"/>
            <ac:picMk id="1033" creationId="{00000000-0000-0000-0000-000000000000}"/>
          </ac:picMkLst>
        </pc:picChg>
        <pc:picChg chg="add del">
          <ac:chgData name="Jamie Willis" userId="0b0ad11a-856f-4331-adee-e3e24fdc84d2" providerId="ADAL" clId="{38DC5336-9338-4B3F-8D78-13E7C6E38C9A}" dt="2021-12-13T10:33:03.256" v="21" actId="478"/>
          <ac:picMkLst>
            <pc:docMk/>
            <pc:sldMk cId="3160520777" sldId="256"/>
            <ac:picMk id="1034" creationId="{00000000-0000-0000-0000-000000000000}"/>
          </ac:picMkLst>
        </pc:picChg>
        <pc:picChg chg="add del">
          <ac:chgData name="Jamie Willis" userId="0b0ad11a-856f-4331-adee-e3e24fdc84d2" providerId="ADAL" clId="{38DC5336-9338-4B3F-8D78-13E7C6E38C9A}" dt="2021-12-13T10:33:00.098" v="19" actId="478"/>
          <ac:picMkLst>
            <pc:docMk/>
            <pc:sldMk cId="3160520777" sldId="256"/>
            <ac:picMk id="1035" creationId="{00000000-0000-0000-0000-000000000000}"/>
          </ac:picMkLst>
        </pc:picChg>
        <pc:picChg chg="add del">
          <ac:chgData name="Jamie Willis" userId="0b0ad11a-856f-4331-adee-e3e24fdc84d2" providerId="ADAL" clId="{38DC5336-9338-4B3F-8D78-13E7C6E38C9A}" dt="2021-12-13T10:32:59.382" v="18" actId="478"/>
          <ac:picMkLst>
            <pc:docMk/>
            <pc:sldMk cId="3160520777" sldId="256"/>
            <ac:picMk id="1036" creationId="{00000000-0000-0000-0000-000000000000}"/>
          </ac:picMkLst>
        </pc:picChg>
      </pc:sldChg>
      <pc:sldChg chg="addSp delSp modSp add mod">
        <pc:chgData name="Jamie Willis" userId="0b0ad11a-856f-4331-adee-e3e24fdc84d2" providerId="ADAL" clId="{38DC5336-9338-4B3F-8D78-13E7C6E38C9A}" dt="2021-12-13T10:50:16.234" v="288" actId="1036"/>
        <pc:sldMkLst>
          <pc:docMk/>
          <pc:sldMk cId="3969940913" sldId="257"/>
        </pc:sldMkLst>
        <pc:spChg chg="mod">
          <ac:chgData name="Jamie Willis" userId="0b0ad11a-856f-4331-adee-e3e24fdc84d2" providerId="ADAL" clId="{38DC5336-9338-4B3F-8D78-13E7C6E38C9A}" dt="2021-12-13T10:50:16.234" v="288" actId="1036"/>
          <ac:spMkLst>
            <pc:docMk/>
            <pc:sldMk cId="3969940913" sldId="257"/>
            <ac:spMk id="3" creationId="{3D940055-FCBA-46EF-A4D9-DEBEBD66C96F}"/>
          </ac:spMkLst>
        </pc:spChg>
        <pc:spChg chg="mod">
          <ac:chgData name="Jamie Willis" userId="0b0ad11a-856f-4331-adee-e3e24fdc84d2" providerId="ADAL" clId="{38DC5336-9338-4B3F-8D78-13E7C6E38C9A}" dt="2021-12-13T10:49:47.904" v="278" actId="12788"/>
          <ac:spMkLst>
            <pc:docMk/>
            <pc:sldMk cId="3969940913" sldId="257"/>
            <ac:spMk id="4"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6"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7"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8"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9"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10"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11"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12" creationId="{00000000-0000-0000-0000-000000000000}"/>
          </ac:spMkLst>
        </pc:spChg>
        <pc:spChg chg="mod">
          <ac:chgData name="Jamie Willis" userId="0b0ad11a-856f-4331-adee-e3e24fdc84d2" providerId="ADAL" clId="{38DC5336-9338-4B3F-8D78-13E7C6E38C9A}" dt="2021-12-13T10:49:34.572" v="273" actId="12788"/>
          <ac:spMkLst>
            <pc:docMk/>
            <pc:sldMk cId="3969940913" sldId="257"/>
            <ac:spMk id="13" creationId="{00000000-0000-0000-0000-000000000000}"/>
          </ac:spMkLst>
        </pc:spChg>
        <pc:spChg chg="mod">
          <ac:chgData name="Jamie Willis" userId="0b0ad11a-856f-4331-adee-e3e24fdc84d2" providerId="ADAL" clId="{38DC5336-9338-4B3F-8D78-13E7C6E38C9A}" dt="2021-12-13T10:47:21.020" v="258" actId="207"/>
          <ac:spMkLst>
            <pc:docMk/>
            <pc:sldMk cId="3969940913" sldId="257"/>
            <ac:spMk id="18" creationId="{8502BCEA-EAAF-42DA-A860-2D05701C5EB9}"/>
          </ac:spMkLst>
        </pc:spChg>
        <pc:spChg chg="mod">
          <ac:chgData name="Jamie Willis" userId="0b0ad11a-856f-4331-adee-e3e24fdc84d2" providerId="ADAL" clId="{38DC5336-9338-4B3F-8D78-13E7C6E38C9A}" dt="2021-12-13T10:47:21.020" v="258" actId="207"/>
          <ac:spMkLst>
            <pc:docMk/>
            <pc:sldMk cId="3969940913" sldId="257"/>
            <ac:spMk id="19" creationId="{5AB7D03E-2F0E-44A1-B305-6F281E69551F}"/>
          </ac:spMkLst>
        </pc:spChg>
        <pc:spChg chg="mod">
          <ac:chgData name="Jamie Willis" userId="0b0ad11a-856f-4331-adee-e3e24fdc84d2" providerId="ADAL" clId="{38DC5336-9338-4B3F-8D78-13E7C6E38C9A}" dt="2021-12-13T10:47:21.020" v="258" actId="207"/>
          <ac:spMkLst>
            <pc:docMk/>
            <pc:sldMk cId="3969940913" sldId="257"/>
            <ac:spMk id="20" creationId="{75731CC4-A29F-4A68-A613-114CEE720A92}"/>
          </ac:spMkLst>
        </pc:spChg>
        <pc:picChg chg="add del">
          <ac:chgData name="Jamie Willis" userId="0b0ad11a-856f-4331-adee-e3e24fdc84d2" providerId="ADAL" clId="{38DC5336-9338-4B3F-8D78-13E7C6E38C9A}" dt="2021-12-13T10:48:14.508" v="262"/>
          <ac:picMkLst>
            <pc:docMk/>
            <pc:sldMk cId="3969940913" sldId="257"/>
            <ac:picMk id="2" creationId="{85FB3DBC-80B1-4DA1-B44E-68EA709C04A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0CF171-5653-47BD-82F2-71893FE4C0A5}"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411578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0CF171-5653-47BD-82F2-71893FE4C0A5}"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460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0CF171-5653-47BD-82F2-71893FE4C0A5}"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114527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0CF171-5653-47BD-82F2-71893FE4C0A5}"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164966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CF171-5653-47BD-82F2-71893FE4C0A5}"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338551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0CF171-5653-47BD-82F2-71893FE4C0A5}"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237475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0CF171-5653-47BD-82F2-71893FE4C0A5}" type="datetimeFigureOut">
              <a:rPr lang="en-GB" smtClean="0"/>
              <a:t>31/10/2022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340475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0CF171-5653-47BD-82F2-71893FE4C0A5}" type="datetimeFigureOut">
              <a:rPr lang="en-GB" smtClean="0"/>
              <a:t>31/10/2022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3597543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CF171-5653-47BD-82F2-71893FE4C0A5}" type="datetimeFigureOut">
              <a:rPr lang="en-GB" smtClean="0"/>
              <a:t>31/10/2022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249060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CF171-5653-47BD-82F2-71893FE4C0A5}"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117143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CF171-5653-47BD-82F2-71893FE4C0A5}"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CD51CD-4DB9-4A03-BEB3-A5DE033984D2}" type="slidenum">
              <a:rPr lang="en-GB" smtClean="0"/>
              <a:t>‹#›</a:t>
            </a:fld>
            <a:endParaRPr lang="en-GB"/>
          </a:p>
        </p:txBody>
      </p:sp>
    </p:spTree>
    <p:extLst>
      <p:ext uri="{BB962C8B-B14F-4D97-AF65-F5344CB8AC3E}">
        <p14:creationId xmlns:p14="http://schemas.microsoft.com/office/powerpoint/2010/main" val="17103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CF171-5653-47BD-82F2-71893FE4C0A5}" type="datetimeFigureOut">
              <a:rPr lang="en-GB" smtClean="0"/>
              <a:t>31/10/2022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D51CD-4DB9-4A03-BEB3-A5DE033984D2}" type="slidenum">
              <a:rPr lang="en-GB" smtClean="0"/>
              <a:t>‹#›</a:t>
            </a:fld>
            <a:endParaRPr lang="en-GB"/>
          </a:p>
        </p:txBody>
      </p:sp>
    </p:spTree>
    <p:extLst>
      <p:ext uri="{BB962C8B-B14F-4D97-AF65-F5344CB8AC3E}">
        <p14:creationId xmlns:p14="http://schemas.microsoft.com/office/powerpoint/2010/main" val="1767360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3D940055-FCBA-46EF-A4D9-DEBEBD66C96F}"/>
              </a:ext>
            </a:extLst>
          </p:cNvPr>
          <p:cNvSpPr/>
          <p:nvPr/>
        </p:nvSpPr>
        <p:spPr>
          <a:xfrm>
            <a:off x="3347410" y="2355713"/>
            <a:ext cx="2448272" cy="1771915"/>
          </a:xfrm>
          <a:prstGeom prst="roundRect">
            <a:avLst/>
          </a:prstGeom>
          <a:blipFill dpi="0" rotWithShape="1">
            <a:blip r:embed="rId2">
              <a:alphaModFix amt="3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p:cNvSpPr>
            <a:spLocks noGrp="1"/>
          </p:cNvSpPr>
          <p:nvPr>
            <p:ph type="title"/>
          </p:nvPr>
        </p:nvSpPr>
        <p:spPr>
          <a:xfrm>
            <a:off x="2869319" y="2960893"/>
            <a:ext cx="3405362" cy="936214"/>
          </a:xfrm>
        </p:spPr>
        <p:txBody>
          <a:bodyPr>
            <a:normAutofit fontScale="90000"/>
          </a:bodyPr>
          <a:lstStyle/>
          <a:p>
            <a:r>
              <a:rPr lang="en-GB" sz="2800" b="1" dirty="0">
                <a:solidFill>
                  <a:schemeClr val="tx2">
                    <a:lumMod val="75000"/>
                  </a:schemeClr>
                </a:solidFill>
                <a:latin typeface="Twinkl" pitchFamily="2" charset="0"/>
              </a:rPr>
              <a:t>Class 2 </a:t>
            </a:r>
            <a:br>
              <a:rPr lang="en-GB" sz="2800" b="1" dirty="0">
                <a:solidFill>
                  <a:schemeClr val="tx2">
                    <a:lumMod val="75000"/>
                  </a:schemeClr>
                </a:solidFill>
                <a:latin typeface="Twinkl" pitchFamily="2" charset="0"/>
              </a:rPr>
            </a:br>
            <a:r>
              <a:rPr lang="en-GB" sz="2800" b="1" dirty="0">
                <a:solidFill>
                  <a:schemeClr val="tx2">
                    <a:lumMod val="75000"/>
                  </a:schemeClr>
                </a:solidFill>
                <a:latin typeface="Twinkl" pitchFamily="2" charset="0"/>
              </a:rPr>
              <a:t>Curriculum Overview </a:t>
            </a:r>
            <a:br>
              <a:rPr lang="en-GB" sz="2800" b="1" dirty="0">
                <a:solidFill>
                  <a:schemeClr val="tx2">
                    <a:lumMod val="75000"/>
                  </a:schemeClr>
                </a:solidFill>
                <a:latin typeface="Twinkl" pitchFamily="2" charset="0"/>
              </a:rPr>
            </a:br>
            <a:r>
              <a:rPr lang="en-GB" sz="2800" b="1" dirty="0" smtClean="0">
                <a:solidFill>
                  <a:schemeClr val="tx2">
                    <a:lumMod val="75000"/>
                  </a:schemeClr>
                </a:solidFill>
                <a:latin typeface="Twinkl" pitchFamily="2" charset="0"/>
              </a:rPr>
              <a:t>Autumn </a:t>
            </a:r>
            <a:r>
              <a:rPr lang="en-GB" sz="2800" b="1" dirty="0">
                <a:solidFill>
                  <a:schemeClr val="tx2">
                    <a:lumMod val="75000"/>
                  </a:schemeClr>
                </a:solidFill>
                <a:latin typeface="Twinkl" pitchFamily="2" charset="0"/>
              </a:rPr>
              <a:t>2</a:t>
            </a:r>
            <a:endParaRPr lang="en-GB" sz="2800" b="1" dirty="0">
              <a:solidFill>
                <a:schemeClr val="tx2">
                  <a:lumMod val="75000"/>
                </a:schemeClr>
              </a:solidFill>
              <a:latin typeface="Twinkl" pitchFamily="2" charset="0"/>
            </a:endParaRPr>
          </a:p>
        </p:txBody>
      </p:sp>
      <p:sp>
        <p:nvSpPr>
          <p:cNvPr id="6" name="TextBox 5"/>
          <p:cNvSpPr txBox="1"/>
          <p:nvPr/>
        </p:nvSpPr>
        <p:spPr>
          <a:xfrm>
            <a:off x="6103733" y="189800"/>
            <a:ext cx="2880000" cy="1446550"/>
          </a:xfrm>
          <a:prstGeom prst="rect">
            <a:avLst/>
          </a:prstGeom>
          <a:solidFill>
            <a:schemeClr val="tx2">
              <a:lumMod val="20000"/>
              <a:lumOff val="80000"/>
            </a:schemeClr>
          </a:solidFill>
        </p:spPr>
        <p:txBody>
          <a:bodyPr wrap="square" rtlCol="0">
            <a:spAutoFit/>
          </a:bodyPr>
          <a:lstStyle/>
          <a:p>
            <a:pPr algn="ctr"/>
            <a:r>
              <a:rPr lang="en-GB" sz="1100" b="1" u="sng" dirty="0">
                <a:latin typeface="Twinkl" pitchFamily="2" charset="0"/>
              </a:rPr>
              <a:t>English</a:t>
            </a:r>
          </a:p>
          <a:p>
            <a:r>
              <a:rPr lang="en-GB" sz="1100" dirty="0" smtClean="0">
                <a:latin typeface="Twinkl" pitchFamily="2" charset="0"/>
              </a:rPr>
              <a:t>We will begin using the text </a:t>
            </a:r>
            <a:r>
              <a:rPr lang="en-GB" sz="1100" dirty="0" smtClean="0">
                <a:latin typeface="Twinkl" pitchFamily="2" charset="0"/>
              </a:rPr>
              <a:t>‘’Flotsam’ to inspire our writing and fuel or imaginations. This book has no words so we will be the authors for the story. What kind of adventure includes giant starfish, octopus reading on a sofa and aliens visiting a </a:t>
            </a:r>
            <a:r>
              <a:rPr lang="en-GB" sz="1100" smtClean="0">
                <a:latin typeface="Twinkl" pitchFamily="2" charset="0"/>
              </a:rPr>
              <a:t>strange setting?</a:t>
            </a:r>
            <a:endParaRPr lang="en-GB" sz="1100" dirty="0">
              <a:latin typeface="Twinkl" pitchFamily="2" charset="0"/>
            </a:endParaRPr>
          </a:p>
        </p:txBody>
      </p:sp>
      <p:sp>
        <p:nvSpPr>
          <p:cNvPr id="7" name="TextBox 6"/>
          <p:cNvSpPr txBox="1"/>
          <p:nvPr/>
        </p:nvSpPr>
        <p:spPr>
          <a:xfrm>
            <a:off x="175436" y="189801"/>
            <a:ext cx="2880000" cy="1446550"/>
          </a:xfrm>
          <a:prstGeom prst="rect">
            <a:avLst/>
          </a:prstGeom>
          <a:solidFill>
            <a:schemeClr val="tx2">
              <a:lumMod val="20000"/>
              <a:lumOff val="80000"/>
            </a:schemeClr>
          </a:solidFill>
        </p:spPr>
        <p:txBody>
          <a:bodyPr wrap="square" rtlCol="0">
            <a:spAutoFit/>
          </a:bodyPr>
          <a:lstStyle/>
          <a:p>
            <a:pPr algn="ctr"/>
            <a:r>
              <a:rPr lang="en-GB" sz="1100" b="1" u="sng" dirty="0">
                <a:latin typeface="Twinkl" pitchFamily="2" charset="0"/>
              </a:rPr>
              <a:t>Maths</a:t>
            </a:r>
          </a:p>
          <a:p>
            <a:r>
              <a:rPr lang="en-GB" sz="1100" dirty="0" smtClean="0">
                <a:latin typeface="Twinkl" pitchFamily="2" charset="0"/>
              </a:rPr>
              <a:t>We will be developing our mental and written methods for addition, subtraction, multiplication and division. We will be using known facts to help us solve trickier problems. We will also be working at recalling our </a:t>
            </a:r>
            <a:r>
              <a:rPr lang="en-GB" sz="1100" dirty="0" err="1" smtClean="0">
                <a:latin typeface="Twinkl" pitchFamily="2" charset="0"/>
              </a:rPr>
              <a:t>timestables</a:t>
            </a:r>
            <a:r>
              <a:rPr lang="en-GB" sz="1100" dirty="0" smtClean="0">
                <a:latin typeface="Twinkl" pitchFamily="2" charset="0"/>
              </a:rPr>
              <a:t> quickly and accurately</a:t>
            </a:r>
            <a:endParaRPr lang="en-GB" sz="1100" dirty="0">
              <a:latin typeface="Twinkl" pitchFamily="2" charset="0"/>
            </a:endParaRPr>
          </a:p>
        </p:txBody>
      </p:sp>
      <p:sp>
        <p:nvSpPr>
          <p:cNvPr id="8" name="TextBox 7"/>
          <p:cNvSpPr txBox="1"/>
          <p:nvPr/>
        </p:nvSpPr>
        <p:spPr>
          <a:xfrm>
            <a:off x="3665674" y="189800"/>
            <a:ext cx="1800000" cy="2123658"/>
          </a:xfrm>
          <a:prstGeom prst="rect">
            <a:avLst/>
          </a:prstGeom>
          <a:solidFill>
            <a:schemeClr val="tx2">
              <a:lumMod val="20000"/>
              <a:lumOff val="80000"/>
            </a:schemeClr>
          </a:solidFill>
        </p:spPr>
        <p:txBody>
          <a:bodyPr wrap="square" rtlCol="0">
            <a:spAutoFit/>
          </a:bodyPr>
          <a:lstStyle/>
          <a:p>
            <a:pPr algn="ctr"/>
            <a:r>
              <a:rPr lang="en-GB" sz="1100" b="1" u="sng" dirty="0">
                <a:latin typeface="Twinkl" pitchFamily="2" charset="0"/>
              </a:rPr>
              <a:t>Science</a:t>
            </a:r>
          </a:p>
          <a:p>
            <a:r>
              <a:rPr lang="en-GB" sz="1100" dirty="0" smtClean="0">
                <a:latin typeface="Twinkl" pitchFamily="2" charset="0"/>
              </a:rPr>
              <a:t>Our topic this term is ‘Light’. The children will be learning about sources of light, shadows and how light can be reflected. We will also be learning about the dangers related to sunlight and how we can keep ourselves safe in the sun. </a:t>
            </a:r>
            <a:endParaRPr lang="en-GB" sz="1100" dirty="0">
              <a:latin typeface="Twinkl" pitchFamily="2" charset="0"/>
            </a:endParaRPr>
          </a:p>
        </p:txBody>
      </p:sp>
      <p:sp>
        <p:nvSpPr>
          <p:cNvPr id="9" name="TextBox 8"/>
          <p:cNvSpPr txBox="1"/>
          <p:nvPr/>
        </p:nvSpPr>
        <p:spPr>
          <a:xfrm>
            <a:off x="6459057" y="1925926"/>
            <a:ext cx="2361415" cy="2631490"/>
          </a:xfrm>
          <a:prstGeom prst="rect">
            <a:avLst/>
          </a:prstGeom>
          <a:solidFill>
            <a:schemeClr val="tx2">
              <a:lumMod val="20000"/>
              <a:lumOff val="80000"/>
            </a:schemeClr>
          </a:solidFill>
        </p:spPr>
        <p:txBody>
          <a:bodyPr wrap="square" rtlCol="0">
            <a:spAutoFit/>
          </a:bodyPr>
          <a:lstStyle/>
          <a:p>
            <a:pPr algn="ctr"/>
            <a:r>
              <a:rPr lang="en-GB" sz="1100" b="1" u="sng" dirty="0">
                <a:latin typeface="Twinkl" pitchFamily="2" charset="0"/>
              </a:rPr>
              <a:t>History</a:t>
            </a:r>
          </a:p>
          <a:p>
            <a:r>
              <a:rPr lang="en-GB" sz="1100" dirty="0" smtClean="0">
                <a:latin typeface="Twinkl" pitchFamily="2" charset="0"/>
              </a:rPr>
              <a:t>We will be find out about the Romans in history. </a:t>
            </a:r>
            <a:r>
              <a:rPr lang="en-GB" sz="1100" dirty="0" smtClean="0"/>
              <a:t>They </a:t>
            </a:r>
            <a:r>
              <a:rPr lang="en-GB" sz="1100" dirty="0"/>
              <a:t>will learn about the spread of the Roman empire, the invasion of Britain and the eventual conquest. The children will also look in detail at some aspects of the Romanisation of Britain, such as the building of Roman roads and </a:t>
            </a:r>
            <a:r>
              <a:rPr lang="en-GB" sz="1100" dirty="0" smtClean="0"/>
              <a:t>bathhouses. </a:t>
            </a:r>
            <a:r>
              <a:rPr lang="en-GB" sz="1100" dirty="0"/>
              <a:t>T</a:t>
            </a:r>
            <a:r>
              <a:rPr lang="en-GB" sz="1100" dirty="0" smtClean="0"/>
              <a:t>hey </a:t>
            </a:r>
            <a:r>
              <a:rPr lang="en-GB" sz="1100" dirty="0"/>
              <a:t>will have the opportunity to learn about the British resistance of Boudicca and will act in role to look at the events of Boudicca's rebellion from different perspectives. </a:t>
            </a:r>
          </a:p>
        </p:txBody>
      </p:sp>
      <p:sp>
        <p:nvSpPr>
          <p:cNvPr id="10" name="TextBox 9"/>
          <p:cNvSpPr txBox="1"/>
          <p:nvPr/>
        </p:nvSpPr>
        <p:spPr>
          <a:xfrm>
            <a:off x="2332535" y="5628936"/>
            <a:ext cx="1800000" cy="1107996"/>
          </a:xfrm>
          <a:prstGeom prst="rect">
            <a:avLst/>
          </a:prstGeom>
          <a:solidFill>
            <a:schemeClr val="tx2">
              <a:lumMod val="20000"/>
              <a:lumOff val="80000"/>
            </a:schemeClr>
          </a:solidFill>
        </p:spPr>
        <p:txBody>
          <a:bodyPr wrap="square" rtlCol="0">
            <a:spAutoFit/>
          </a:bodyPr>
          <a:lstStyle/>
          <a:p>
            <a:pPr algn="ctr"/>
            <a:r>
              <a:rPr lang="en-GB" sz="1100" b="1" u="sng" dirty="0" smtClean="0">
                <a:latin typeface="Twinkl" pitchFamily="2" charset="0"/>
              </a:rPr>
              <a:t>Design and Technology</a:t>
            </a:r>
          </a:p>
          <a:p>
            <a:pPr algn="ctr"/>
            <a:r>
              <a:rPr lang="en-GB" sz="1100" dirty="0" smtClean="0">
                <a:latin typeface="Twinkl" pitchFamily="2" charset="0"/>
              </a:rPr>
              <a:t>We will be exploring mechanisms including pivots, levers and linkages to create our own moving monsters.</a:t>
            </a:r>
            <a:endParaRPr lang="en-GB" sz="1100" dirty="0">
              <a:latin typeface="Twinkl" pitchFamily="2" charset="0"/>
            </a:endParaRPr>
          </a:p>
        </p:txBody>
      </p:sp>
      <p:sp>
        <p:nvSpPr>
          <p:cNvPr id="11" name="TextBox 10"/>
          <p:cNvSpPr txBox="1"/>
          <p:nvPr/>
        </p:nvSpPr>
        <p:spPr>
          <a:xfrm>
            <a:off x="171541" y="3574177"/>
            <a:ext cx="2520000" cy="1615827"/>
          </a:xfrm>
          <a:prstGeom prst="rect">
            <a:avLst/>
          </a:prstGeom>
          <a:solidFill>
            <a:schemeClr val="tx2">
              <a:lumMod val="20000"/>
              <a:lumOff val="80000"/>
            </a:schemeClr>
          </a:solidFill>
        </p:spPr>
        <p:txBody>
          <a:bodyPr wrap="square" rtlCol="0">
            <a:spAutoFit/>
          </a:bodyPr>
          <a:lstStyle/>
          <a:p>
            <a:pPr algn="ctr"/>
            <a:r>
              <a:rPr lang="en-GB" sz="1100" b="1" u="sng" dirty="0" smtClean="0">
                <a:latin typeface="Twinkl" pitchFamily="2" charset="0"/>
              </a:rPr>
              <a:t>RE</a:t>
            </a:r>
          </a:p>
          <a:p>
            <a:pPr algn="ctr"/>
            <a:r>
              <a:rPr lang="en-GB" sz="1100" dirty="0" smtClean="0">
                <a:latin typeface="Twinkl" pitchFamily="2" charset="0"/>
              </a:rPr>
              <a:t>What makes some places sacred?</a:t>
            </a:r>
          </a:p>
          <a:p>
            <a:pPr algn="ctr"/>
            <a:r>
              <a:rPr lang="en-GB" sz="1100" dirty="0" smtClean="0">
                <a:latin typeface="Twinkl" pitchFamily="2" charset="0"/>
              </a:rPr>
              <a:t>The children will learn about sacred places for Christians and Muslims. They will explore what makes them so important to local communities. They will learn about the important features of sacred places and what they are used for.</a:t>
            </a:r>
            <a:endParaRPr lang="en-GB" sz="1100" dirty="0">
              <a:latin typeface="Twinkl" pitchFamily="2" charset="0"/>
            </a:endParaRPr>
          </a:p>
        </p:txBody>
      </p:sp>
      <p:sp>
        <p:nvSpPr>
          <p:cNvPr id="12" name="TextBox 11"/>
          <p:cNvSpPr txBox="1"/>
          <p:nvPr/>
        </p:nvSpPr>
        <p:spPr>
          <a:xfrm>
            <a:off x="6459057" y="4808519"/>
            <a:ext cx="2520000" cy="1615827"/>
          </a:xfrm>
          <a:prstGeom prst="rect">
            <a:avLst/>
          </a:prstGeom>
          <a:solidFill>
            <a:schemeClr val="tx2">
              <a:lumMod val="20000"/>
              <a:lumOff val="80000"/>
            </a:schemeClr>
          </a:solidFill>
        </p:spPr>
        <p:txBody>
          <a:bodyPr wrap="square" rtlCol="0">
            <a:spAutoFit/>
          </a:bodyPr>
          <a:lstStyle/>
          <a:p>
            <a:pPr algn="ctr"/>
            <a:r>
              <a:rPr lang="en-GB" sz="1100" b="1" u="sng" dirty="0" smtClean="0">
                <a:latin typeface="Twinkl" pitchFamily="2" charset="0"/>
              </a:rPr>
              <a:t>PE</a:t>
            </a:r>
          </a:p>
          <a:p>
            <a:pPr algn="ctr"/>
            <a:r>
              <a:rPr lang="en-GB" sz="1100" dirty="0" smtClean="0">
                <a:latin typeface="Twinkl" pitchFamily="2" charset="0"/>
              </a:rPr>
              <a:t>We will be working with Mr Crooks from Sporting influence to develop our gymnastic skills. We will also be enjoying weekly yoga sessions to support or physical, mental and emotional wellbeing</a:t>
            </a:r>
            <a:endParaRPr lang="en-GB" sz="1100" dirty="0">
              <a:latin typeface="Twinkl" pitchFamily="2" charset="0"/>
            </a:endParaRPr>
          </a:p>
          <a:p>
            <a:pPr algn="ctr"/>
            <a:endParaRPr lang="en-GB" sz="1100" b="1" u="sng" dirty="0" smtClean="0">
              <a:latin typeface="Twinkl" pitchFamily="2" charset="0"/>
            </a:endParaRPr>
          </a:p>
          <a:p>
            <a:pPr algn="ctr"/>
            <a:endParaRPr lang="en-GB" sz="1100" b="1" u="sng" dirty="0">
              <a:latin typeface="Twinkl" pitchFamily="2" charset="0"/>
            </a:endParaRPr>
          </a:p>
        </p:txBody>
      </p:sp>
      <p:sp>
        <p:nvSpPr>
          <p:cNvPr id="13" name="TextBox 12"/>
          <p:cNvSpPr txBox="1"/>
          <p:nvPr/>
        </p:nvSpPr>
        <p:spPr>
          <a:xfrm>
            <a:off x="3074474" y="4169883"/>
            <a:ext cx="2952328" cy="1277273"/>
          </a:xfrm>
          <a:prstGeom prst="rect">
            <a:avLst/>
          </a:prstGeom>
          <a:solidFill>
            <a:schemeClr val="tx2">
              <a:lumMod val="20000"/>
              <a:lumOff val="80000"/>
            </a:schemeClr>
          </a:solidFill>
        </p:spPr>
        <p:txBody>
          <a:bodyPr wrap="square" rtlCol="0">
            <a:spAutoFit/>
          </a:bodyPr>
          <a:lstStyle/>
          <a:p>
            <a:pPr algn="ctr"/>
            <a:r>
              <a:rPr lang="en-GB" sz="1100" b="1" u="sng" dirty="0">
                <a:latin typeface="Twinkl" pitchFamily="2" charset="0"/>
              </a:rPr>
              <a:t>PSHCE</a:t>
            </a:r>
          </a:p>
          <a:p>
            <a:r>
              <a:rPr lang="en-GB" sz="1100" dirty="0" smtClean="0">
                <a:latin typeface="Twinkl" pitchFamily="2" charset="0"/>
              </a:rPr>
              <a:t>In PSHCE we will be focussing on ‘Me and my relationships’. Within this unit the children will be discussing what a healthy relationship looks like, how we can foster positive relationships and how we can maintain them.</a:t>
            </a:r>
            <a:endParaRPr lang="en-GB" sz="1100" dirty="0">
              <a:latin typeface="Twinkl" pitchFamily="2" charset="0"/>
            </a:endParaRPr>
          </a:p>
        </p:txBody>
      </p:sp>
      <p:sp>
        <p:nvSpPr>
          <p:cNvPr id="18" name="TextBox 17">
            <a:extLst>
              <a:ext uri="{FF2B5EF4-FFF2-40B4-BE49-F238E27FC236}">
                <a16:creationId xmlns:a16="http://schemas.microsoft.com/office/drawing/2014/main" id="{8502BCEA-EAAF-42DA-A860-2D05701C5EB9}"/>
              </a:ext>
            </a:extLst>
          </p:cNvPr>
          <p:cNvSpPr txBox="1"/>
          <p:nvPr/>
        </p:nvSpPr>
        <p:spPr>
          <a:xfrm>
            <a:off x="4211960" y="5538237"/>
            <a:ext cx="2088232" cy="1277273"/>
          </a:xfrm>
          <a:prstGeom prst="rect">
            <a:avLst/>
          </a:prstGeom>
          <a:solidFill>
            <a:schemeClr val="tx2">
              <a:lumMod val="20000"/>
              <a:lumOff val="80000"/>
            </a:schemeClr>
          </a:solidFill>
        </p:spPr>
        <p:txBody>
          <a:bodyPr wrap="square" rtlCol="0">
            <a:spAutoFit/>
          </a:bodyPr>
          <a:lstStyle/>
          <a:p>
            <a:pPr algn="ctr"/>
            <a:r>
              <a:rPr lang="en-GB" sz="1100" b="1" u="sng" dirty="0">
                <a:latin typeface="Twinkl" pitchFamily="2" charset="0"/>
              </a:rPr>
              <a:t>Music</a:t>
            </a:r>
          </a:p>
          <a:p>
            <a:r>
              <a:rPr lang="en-GB" sz="1100" dirty="0" smtClean="0">
                <a:latin typeface="Twinkl" pitchFamily="2" charset="0"/>
              </a:rPr>
              <a:t>Our music unit involves us creating our own compositions using animations as the stimulus. These will be linked to our work in geography on mountains.</a:t>
            </a:r>
            <a:endParaRPr lang="en-GB" sz="1100" dirty="0">
              <a:latin typeface="Twinkl" pitchFamily="2" charset="0"/>
            </a:endParaRPr>
          </a:p>
        </p:txBody>
      </p:sp>
      <p:sp>
        <p:nvSpPr>
          <p:cNvPr id="19" name="TextBox 18">
            <a:extLst>
              <a:ext uri="{FF2B5EF4-FFF2-40B4-BE49-F238E27FC236}">
                <a16:creationId xmlns:a16="http://schemas.microsoft.com/office/drawing/2014/main" id="{5AB7D03E-2F0E-44A1-B305-6F281E69551F}"/>
              </a:ext>
            </a:extLst>
          </p:cNvPr>
          <p:cNvSpPr txBox="1"/>
          <p:nvPr/>
        </p:nvSpPr>
        <p:spPr>
          <a:xfrm>
            <a:off x="190127" y="1927513"/>
            <a:ext cx="2520000" cy="1277273"/>
          </a:xfrm>
          <a:prstGeom prst="rect">
            <a:avLst/>
          </a:prstGeom>
          <a:solidFill>
            <a:schemeClr val="tx2">
              <a:lumMod val="20000"/>
              <a:lumOff val="80000"/>
            </a:schemeClr>
          </a:solidFill>
        </p:spPr>
        <p:txBody>
          <a:bodyPr wrap="square" rtlCol="0">
            <a:spAutoFit/>
          </a:bodyPr>
          <a:lstStyle/>
          <a:p>
            <a:pPr algn="ctr"/>
            <a:r>
              <a:rPr lang="en-GB" sz="1100" b="1" u="sng" dirty="0">
                <a:latin typeface="Twinkl" pitchFamily="2" charset="0"/>
              </a:rPr>
              <a:t>Geography</a:t>
            </a:r>
          </a:p>
          <a:p>
            <a:r>
              <a:rPr lang="en-GB" sz="1100" dirty="0" smtClean="0">
                <a:latin typeface="Twinkl" pitchFamily="2" charset="0"/>
              </a:rPr>
              <a:t>We will be carrying out fieldwork in the local area, identifying the </a:t>
            </a:r>
            <a:r>
              <a:rPr lang="en-GB" sz="1100" dirty="0" smtClean="0">
                <a:latin typeface="Twinkl" pitchFamily="2" charset="0"/>
              </a:rPr>
              <a:t>features </a:t>
            </a:r>
            <a:r>
              <a:rPr lang="en-GB" sz="1100" dirty="0" smtClean="0">
                <a:latin typeface="Twinkl" pitchFamily="2" charset="0"/>
              </a:rPr>
              <a:t>or our locality and how it differs from other places. We will then move on to learning about mountains and rivers in the UK.</a:t>
            </a:r>
            <a:endParaRPr lang="en-GB" sz="1100" dirty="0"/>
          </a:p>
        </p:txBody>
      </p:sp>
      <p:sp>
        <p:nvSpPr>
          <p:cNvPr id="20" name="TextBox 19">
            <a:extLst>
              <a:ext uri="{FF2B5EF4-FFF2-40B4-BE49-F238E27FC236}">
                <a16:creationId xmlns:a16="http://schemas.microsoft.com/office/drawing/2014/main" id="{75731CC4-A29F-4A68-A613-114CEE720A92}"/>
              </a:ext>
            </a:extLst>
          </p:cNvPr>
          <p:cNvSpPr txBox="1"/>
          <p:nvPr/>
        </p:nvSpPr>
        <p:spPr>
          <a:xfrm>
            <a:off x="228062" y="5353077"/>
            <a:ext cx="1800000" cy="1446550"/>
          </a:xfrm>
          <a:prstGeom prst="rect">
            <a:avLst/>
          </a:prstGeom>
          <a:solidFill>
            <a:schemeClr val="tx2">
              <a:lumMod val="20000"/>
              <a:lumOff val="80000"/>
            </a:schemeClr>
          </a:solidFill>
        </p:spPr>
        <p:txBody>
          <a:bodyPr wrap="square" rtlCol="0">
            <a:spAutoFit/>
          </a:bodyPr>
          <a:lstStyle/>
          <a:p>
            <a:pPr algn="ctr"/>
            <a:r>
              <a:rPr lang="en-GB" sz="1100" b="1" u="sng" dirty="0" smtClean="0">
                <a:latin typeface="Twinkl" pitchFamily="2" charset="0"/>
              </a:rPr>
              <a:t>Computing</a:t>
            </a:r>
          </a:p>
          <a:p>
            <a:r>
              <a:rPr lang="en-GB" sz="1100" dirty="0" smtClean="0">
                <a:latin typeface="Twinkl" pitchFamily="2" charset="0"/>
              </a:rPr>
              <a:t>Algorithms and debugging- the children will be debugging programs and creating algorithms to solve problems.</a:t>
            </a:r>
          </a:p>
          <a:p>
            <a:pPr algn="ctr"/>
            <a:endParaRPr lang="en-GB" sz="1100" b="1" u="sng" dirty="0">
              <a:latin typeface="Twinkl" pitchFamily="2" charset="0"/>
            </a:endParaRPr>
          </a:p>
        </p:txBody>
      </p:sp>
    </p:spTree>
    <p:extLst>
      <p:ext uri="{BB962C8B-B14F-4D97-AF65-F5344CB8AC3E}">
        <p14:creationId xmlns:p14="http://schemas.microsoft.com/office/powerpoint/2010/main" val="3160520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474</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Twinkl</vt:lpstr>
      <vt:lpstr>Office Theme</vt:lpstr>
      <vt:lpstr>Class 2  Curriculum Overview  Autumn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Ward</dc:creator>
  <cp:lastModifiedBy>Katie Ward</cp:lastModifiedBy>
  <cp:revision>17</cp:revision>
  <cp:lastPrinted>2021-10-31T11:45:12Z</cp:lastPrinted>
  <dcterms:created xsi:type="dcterms:W3CDTF">2021-10-31T11:30:47Z</dcterms:created>
  <dcterms:modified xsi:type="dcterms:W3CDTF">2022-10-31T15:46:25Z</dcterms:modified>
</cp:coreProperties>
</file>